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3C1B3A0-D12D-4B16-A38F-3110907EF5E1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3CD8D93-7F65-4FC4-B47E-301BAB6547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hyperlink" Target="http://4.bp.blogspot.com/_UN3t2ueTLuY/TUze6ObcA9I/AAAAAAAAAAk/hHbKQ97Q5ms/s1600/slavery.gif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hyperlink" Target="http://1.bp.blogspot.com/_txusjTRqWyY/TTMnBRGgOlI/AAAAAAAABkA/QzzOA1_UbD0/s640/Ellis-Island.jpg" TargetMode="Externa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hyperlink" Target="http://hoguenews.com/wp-content/uploads/2010/11/immigration_flag_onpage1.jpg" TargetMode="Externa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Identity and Immigration</a:t>
            </a:r>
            <a:br>
              <a:rPr lang="en-US" dirty="0" smtClean="0"/>
            </a:br>
            <a:r>
              <a:rPr lang="en-US" sz="1800" i="1" dirty="0" smtClean="0"/>
              <a:t>a digital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Samantha Ressler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9200" y="99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9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SLAVES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i="1" dirty="0">
                <a:hlinkClick r:id="rId5"/>
              </a:rPr>
              <a:t>http://4.bp.blogspot.com/_UN3t2ueTLuY/TUze6ObcA9I/AAAAAAAAAAk/hHbKQ97Q5ms/s1600/slavery.gif</a:t>
            </a:r>
            <a:endParaRPr lang="en-US" i="1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" y="99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2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Immigrants (late 19</a:t>
            </a:r>
            <a:r>
              <a:rPr lang="en-US" baseline="30000" dirty="0" smtClean="0"/>
              <a:t>th</a:t>
            </a:r>
            <a:r>
              <a:rPr lang="en-US" dirty="0" smtClean="0"/>
              <a:t>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century)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1524000" y="1905000"/>
            <a:ext cx="2971800" cy="2971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i="1" dirty="0">
                <a:hlinkClick r:id="rId5"/>
              </a:rPr>
              <a:t>http://1.bp.blogspot.com/_txusjTRqWyY/TTMnBRGgOlI/AAAAAAAABkA/QzzOA1_UbD0/s640/Ellis-Island.jpg</a:t>
            </a:r>
            <a:endParaRPr lang="en-US" i="1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" y="99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35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 IMMIGRATION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0" r="2123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i="1" dirty="0">
                <a:hlinkClick r:id="rId5"/>
              </a:rPr>
              <a:t>http://hoguenews.com/wp-content/uploads//2010/11/immigration_flag_onpage1.jpg</a:t>
            </a:r>
            <a:endParaRPr lang="en-US" i="1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19200" y="1066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67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192</TotalTime>
  <Words>34</Words>
  <Application>Microsoft Office PowerPoint</Application>
  <PresentationFormat>On-screen Show (4:3)</PresentationFormat>
  <Paragraphs>9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Identity and Immigration a digital essay</vt:lpstr>
      <vt:lpstr>SLAVES </vt:lpstr>
      <vt:lpstr>Immigrants (late 19th early 20th century)</vt:lpstr>
      <vt:lpstr>Modern day IMMIGRATION</vt:lpstr>
      <vt:lpstr>In conclusion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and Immigration a digital essay</dc:title>
  <dc:creator>Samantha Ressler</dc:creator>
  <cp:lastModifiedBy>Samantha Ressler</cp:lastModifiedBy>
  <cp:revision>12</cp:revision>
  <dcterms:created xsi:type="dcterms:W3CDTF">2012-09-21T00:19:27Z</dcterms:created>
  <dcterms:modified xsi:type="dcterms:W3CDTF">2012-09-21T03:32:12Z</dcterms:modified>
</cp:coreProperties>
</file>